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2" r:id="rId13"/>
    <p:sldId id="273" r:id="rId14"/>
    <p:sldId id="274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Montserrat" panose="020B0604020202020204" charset="-52"/>
      <p:regular r:id="rId21"/>
      <p:bold r:id="rId22"/>
      <p:italic r:id="rId23"/>
      <p:boldItalic r:id="rId24"/>
    </p:embeddedFont>
    <p:embeddedFont>
      <p:font typeface="Montserrat Medium" panose="020B0604020202020204" charset="-52"/>
      <p:regular r:id="rId25"/>
      <p:bold r:id="rId26"/>
      <p:italic r:id="rId27"/>
      <p:boldItalic r:id="rId28"/>
    </p:embeddedFont>
    <p:embeddedFont>
      <p:font typeface="Montserrat ExtraBold" panose="020B0604020202020204" charset="-52"/>
      <p:bold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1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0db4cbd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20db4cbd64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20db4cbd64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vgs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сайта интернет-банка БСПБ”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442575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-RU" sz="1800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Болотов</a:t>
            </a:r>
            <a:r>
              <a:rPr lang="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Е.В</a:t>
            </a: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</a:t>
            </a:r>
            <a:r>
              <a:rPr lang="ru" sz="180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ТП-</a:t>
            </a:r>
            <a:r>
              <a:rPr lang="ru" sz="18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850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  <p:sp>
        <p:nvSpPr>
          <p:cNvPr id="3" name="Google Shape;316;p63"/>
          <p:cNvSpPr txBox="1">
            <a:spLocks/>
          </p:cNvSpPr>
          <p:nvPr/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ru-RU" sz="2200" b="1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lang="ru-RU"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317;p63"/>
          <p:cNvSpPr txBox="1"/>
          <p:nvPr/>
        </p:nvSpPr>
        <p:spPr>
          <a:xfrm>
            <a:off x="383575" y="712925"/>
            <a:ext cx="808290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selenium import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webdriver</a:t>
            </a:r>
            <a:endParaRPr lang="en-US"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selenium.webdriver.common.by import By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selenium.webdriver.chrome.service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import Service</a:t>
            </a:r>
          </a:p>
          <a:p>
            <a:pPr lvl="0" algn="just">
              <a:buClr>
                <a:schemeClr val="dk1"/>
              </a:buClr>
              <a:buSzPts val="1100"/>
            </a:pPr>
            <a:endParaRPr lang="en-US"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 =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webdriver.Chrome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(service=Service(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executable_path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="C:/Downloads/chromedriver-win64/chromedriver.exe"))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print("TC2: </a:t>
            </a:r>
            <a:r>
              <a:rPr lang="ru-RU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Вход с валидными учетными данными")</a:t>
            </a:r>
          </a:p>
          <a:p>
            <a:pPr lvl="0" algn="just">
              <a:buClr>
                <a:schemeClr val="dk1"/>
              </a:buClr>
              <a:buSzPts val="1100"/>
            </a:pPr>
            <a:endParaRPr lang="ru-RU"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try: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driver.get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("https://idemo.bspb.ru/")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username =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"//input[@name='username']")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username.clear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username.send_keys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("demo")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password =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"//input[@name='password']")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password.clear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password.send_keys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("demo")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"login-button").click()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"login-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otp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-button").click()</a:t>
            </a:r>
          </a:p>
          <a:p>
            <a:pPr lvl="0" algn="just">
              <a:buClr>
                <a:schemeClr val="dk1"/>
              </a:buClr>
              <a:buSzPts val="1100"/>
            </a:pPr>
            <a:endParaRPr lang="en-US"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if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"bank-overview"): print("\033[92m{}\033[0m".format("Test PASS"))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driver.save_screenshot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("srcshot_TC1.png")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except: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driver.save_screenshot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("eror_tc1.png")</a:t>
            </a: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print("\033[31m{}\033[0m".format("Test FAIL"))</a:t>
            </a:r>
          </a:p>
          <a:p>
            <a:pPr lvl="0" algn="just">
              <a:buClr>
                <a:schemeClr val="dk1"/>
              </a:buClr>
              <a:buSzPts val="1100"/>
            </a:pPr>
            <a:endParaRPr lang="en-US"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driver.quit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()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67686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  <p:sp>
        <p:nvSpPr>
          <p:cNvPr id="3" name="Google Shape;323;p64"/>
          <p:cNvSpPr txBox="1">
            <a:spLocks/>
          </p:cNvSpPr>
          <p:nvPr/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ru-RU" sz="2200" b="1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lang="ru-RU"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5" y="858822"/>
            <a:ext cx="7617205" cy="42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1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  <p:sp>
        <p:nvSpPr>
          <p:cNvPr id="4" name="Google Shape;330;p65"/>
          <p:cNvSpPr txBox="1">
            <a:spLocks/>
          </p:cNvSpPr>
          <p:nvPr/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ru-RU" sz="2200" b="1" dirty="0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</a:t>
            </a:r>
            <a:r>
              <a:rPr lang="ru-RU" sz="2200" b="1" dirty="0" err="1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автотеста</a:t>
            </a:r>
            <a:endParaRPr lang="ru-RU"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3" y="712925"/>
            <a:ext cx="7655457" cy="43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6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66"/>
          <p:cNvSpPr txBox="1"/>
          <p:nvPr/>
        </p:nvSpPr>
        <p:spPr>
          <a:xfrm>
            <a:off x="400600" y="1037375"/>
            <a:ext cx="808290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-RU" dirty="0" smtClean="0"/>
              <a:t>Смоук-тест </a:t>
            </a:r>
            <a:r>
              <a:rPr lang="ru-RU" dirty="0"/>
              <a:t>пройден успешно. Сборка работает стабильно, основная функциональность работоспособна. Найденные баги устранены. Существующие проблемы в основном связанны с функциональностью открытия счетов, так же существуют проблемы в персональных настройках </a:t>
            </a:r>
            <a:r>
              <a:rPr lang="ru-RU" dirty="0" smtClean="0"/>
              <a:t>пользователя. Было </a:t>
            </a:r>
            <a:r>
              <a:rPr lang="ru-RU" dirty="0"/>
              <a:t>обнаружено 5 ошибок с важностью преимущественно "Высокая".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Данный </a:t>
            </a:r>
            <a:r>
              <a:rPr lang="ru-RU" dirty="0"/>
              <a:t>релиз рекомендован в продакшн. Сборка работает стабильно. Найденные баги устранены. Рекомендуется уделить особое внимание регрессионному тестированию, наладке ролей пользователя и настройке инфраструктуры. Связи с резким возрастанием количества багов при тестировании ролевых политик необходимо подключить расширенный состав специалистов по тестированию до 3 человек: 1 чел. по обслуживанию юридической части, 1 чел. по специализации UI/UX, 1 чел. по обслуживанию физических лиц.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9" y="104710"/>
            <a:ext cx="8736730" cy="49144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/>
          <p:nvPr/>
        </p:nvSpPr>
        <p:spPr>
          <a:xfrm>
            <a:off x="431250" y="310738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68"/>
          <p:cNvSpPr/>
          <p:nvPr/>
        </p:nvSpPr>
        <p:spPr>
          <a:xfrm>
            <a:off x="431250" y="1197244"/>
            <a:ext cx="42315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400" b="0" i="0" u="none" strike="noStrike" cap="none" dirty="0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6" name="Google Shape;346;p67"/>
          <p:cNvSpPr txBox="1">
            <a:spLocks/>
          </p:cNvSpPr>
          <p:nvPr/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ru-RU" sz="2200" b="1" smtClean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</a:p>
          <a:p>
            <a:pPr>
              <a:buSzPts val="1800"/>
            </a:pPr>
            <a:endParaRPr lang="ru-RU"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347;p67"/>
          <p:cNvSpPr txBox="1"/>
          <p:nvPr/>
        </p:nvSpPr>
        <p:spPr>
          <a:xfrm>
            <a:off x="629200" y="1189775"/>
            <a:ext cx="80829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ru-RU" dirty="0"/>
              <a:t>В процессе работы в подотчетный период командой тестировщиков были применены такие виды тестирования как смоук-тестирование, функциональное тестирование и приемочное          тестирование. Данные виды тестирования позволили максимально покрыть данный новый функционал тестовыми случаями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2" name="Прямоугольник 1"/>
          <p:cNvSpPr/>
          <p:nvPr/>
        </p:nvSpPr>
        <p:spPr>
          <a:xfrm>
            <a:off x="239086" y="734806"/>
            <a:ext cx="4572000" cy="382822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 хорошие базовые знания в сфере тестирования программного обеспечения, познакомился и немного поработал с инструментами, используемыми в тестировании, такими как: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XMind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Trello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Jira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TestRail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, GIT,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Postman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MySQL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Selenium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 IDE,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PyCharm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. Самостоятельно написал небольшой код на языке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. Наиболее сложной но очень интересной для меня стала работа по изучению документации</a:t>
            </a:r>
            <a:r>
              <a:rPr lang="ru-RU" dirty="0" smtClean="0">
                <a:latin typeface="Montserrat"/>
                <a:ea typeface="Montserrat"/>
                <a:cs typeface="Montserrat"/>
                <a:sym typeface="Montserrat"/>
              </a:rPr>
              <a:t>, создание майн-карт в приложении </a:t>
            </a:r>
            <a:r>
              <a:rPr lang="en-US" dirty="0" err="1" smtClean="0">
                <a:latin typeface="Montserrat"/>
                <a:ea typeface="Montserrat"/>
                <a:cs typeface="Montserrat"/>
                <a:sym typeface="Montserrat"/>
              </a:rPr>
              <a:t>Xmind</a:t>
            </a:r>
            <a:r>
              <a:rPr lang="ru-RU" dirty="0" smtClean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SQL, API и </a:t>
            </a:r>
            <a:r>
              <a:rPr lang="ru-RU" dirty="0" err="1"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 </a:t>
            </a:r>
            <a:r>
              <a:rPr lang="ru-RU" dirty="0"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https://github.com/evgsw</a:t>
            </a:r>
            <a:endParaRPr lang="ru-RU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-RU" dirty="0">
                <a:latin typeface="Montserrat"/>
                <a:ea typeface="Montserrat"/>
                <a:cs typeface="Montserrat"/>
                <a:sym typeface="Montserrat"/>
              </a:rPr>
              <a:t>Благодарю за внимание! </a:t>
            </a:r>
            <a:endParaRPr lang="ru-RU"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354;p68"/>
          <p:cNvSpPr/>
          <p:nvPr/>
        </p:nvSpPr>
        <p:spPr>
          <a:xfrm>
            <a:off x="431250" y="310738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5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49" y="832447"/>
            <a:ext cx="3914737" cy="41866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77" y="847289"/>
            <a:ext cx="3749463" cy="4096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1" y="712925"/>
            <a:ext cx="7537429" cy="42398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2" y="712925"/>
            <a:ext cx="7617203" cy="42846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6" y="712925"/>
            <a:ext cx="7608813" cy="42799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" y="710848"/>
            <a:ext cx="7659149" cy="43082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712925"/>
            <a:ext cx="7625593" cy="42893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532</Words>
  <Application>Microsoft Office PowerPoint</Application>
  <PresentationFormat>Экран (16:9)</PresentationFormat>
  <Paragraphs>79</Paragraphs>
  <Slides>16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Montserrat</vt:lpstr>
      <vt:lpstr>Montserrat Medium</vt:lpstr>
      <vt:lpstr>Arial</vt:lpstr>
      <vt:lpstr>Montserrat ExtraBold</vt:lpstr>
      <vt:lpstr>Calibri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Презентация PowerPoint</vt:lpstr>
      <vt:lpstr>Презентация PowerPoint</vt:lpstr>
      <vt:lpstr>Презентация PowerPoint</vt:lpstr>
      <vt:lpstr>Анализ результатов тестирования выбранного приложения 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 B</dc:creator>
  <cp:lastModifiedBy>E B</cp:lastModifiedBy>
  <cp:revision>15</cp:revision>
  <dcterms:modified xsi:type="dcterms:W3CDTF">2023-08-19T10:25:56Z</dcterms:modified>
</cp:coreProperties>
</file>